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F899F1-5020-497C-BC13-86A30E7670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6E88C15-EE34-462B-801F-7A03EA423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796248-D769-4E42-8F5C-E3BA86D56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7BC91C-8FCC-4385-BDE0-321F1741F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D93037-C06A-45D6-BA7B-35B97B32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229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AECBF6-912E-443D-8158-DAC4C798C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42A926-C453-476C-B335-5B3F81D0E3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DF9532-793B-436F-9B05-9785B261D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1341AC-8622-4034-9112-669B5A949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610313-6274-4788-A010-B281F440A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561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5376192-FDC6-4AE1-859E-B078AEFC7A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322085-4442-4176-8B94-2991394F1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C6A87B-CA32-4233-927B-368ECB463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C97032-AB50-4A42-8457-8057A9815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6548DB-C2C5-4D33-A7A0-6E9A2FBD9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5033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57D453-2AED-407A-9D5C-4BE76CE7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2C5875-DE22-4B0F-9F14-E76C2485E1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4EA783-529C-4BD6-B872-9E347C079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30228B-7E31-4D2A-B472-7183CE7E5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5FF7D4-C671-418C-9FF7-3FAF786D1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1503D6-E8D0-4852-A99D-74F69E7E4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22A465-C125-4E99-8985-94A856CA5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8016E0-5F7D-4E83-945F-371776A7C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42E24D-356E-479E-860E-F31FCA4A1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02FA12-CC71-4C34-89B0-6D9620ED6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6989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E33F70-FB02-4EEA-914D-0343DA4FB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A87875-1B61-4F5C-9045-28CCB2DF11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365042-1DD8-4280-A94D-E10172CF4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27ACCE-ECFC-44EF-827E-502618530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4250E0-5ED8-47AA-BA44-95E95CB6F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F5C446-03EA-4EBD-A5F2-F71AADC8A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917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EF6073-3F13-4271-9B6E-49D0B179F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088B73-83FC-4186-BDC4-1A9946E77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FEC62C8-18DC-489A-9926-BE7C2D7D68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D8B01CE-61D3-461D-86A5-0124DC5172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E1F0627-D336-4E91-B8D4-730685D4EE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61B5623-4E23-47C0-ADFD-687EE87AF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6A92BFB-170E-4C17-97BB-6C8BE421E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5870A7B-9665-46A3-9D9F-75F5A27A1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497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49597B-3795-4286-9054-63F04676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C42234F-9E5A-4E2C-9FCB-CF581707B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942F9DB-E194-4E3E-A09D-135BBE451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A2E40D8-4E25-4DE7-A32D-6CE206790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793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E9BC4F8-E759-4268-BA57-B676756C1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3779D1A-3BC8-49C2-86F7-B756F1178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EBFAB76-3A09-443F-A713-34D5E1EE0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500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DC5FB7-1A3F-4D53-BB5A-F46AE374E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C4E57F-876F-4044-BB70-2B56D5E53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AAC847-CDEC-4A34-801E-094E5E6801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7FE0E8-BDC0-44FD-920F-FFC72FE83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156A6C-79C0-4FB1-9EBA-8B3A83140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2B07CA-C4C2-46B8-83E1-7E393E1C1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144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CEB7ED-E9F4-43AC-8F5E-05C1AE04D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B28DA1F-21A7-450A-B307-6692A202FE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9763A1A-521F-4CA4-A7BA-78A6481BA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B2AC17D-B30A-42D3-A658-A831ED4B4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0C03655-31AC-4263-805D-450CD4A33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2B8D33-02C7-4C57-A5F3-C6BBAE63D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2452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D7A6333-45AE-45FE-AB95-4E7B7E967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2CDF1A-3ED5-4BB3-904C-6E5737747B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88B439-5D34-492D-8C89-73DB4199CE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242A3-83A5-4208-A541-F07CA6BAFF7D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2F425F-B956-4859-B37E-3BE7252CE8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BC74C4-66AD-4F1D-AD03-598BE2E543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70BF0-D48A-4B02-B324-5EAACF0D17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79722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05CDA871-87F4-4F0E-9A04-164FC471698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178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BF6FFFAC-A8D0-46AB-8498-F8F08072ED3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725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ED77AAB0-32E0-4306-9FF8-55EA7D2E1AD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36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A710853A-1F61-4642-9590-FA037A3F9AB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900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54FE6B6C-5D7B-4949-B2D7-C64AF60CDCD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7E329BF6-1F79-4181-886C-01A6F207CFE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878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FA0D0ABD-14D5-4293-AF9C-3F28E07A112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052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450FDD74-7289-4094-B7E3-54EB113F2B4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585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38F0F4E1-192D-4B70-B4ED-D8407668D22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096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47916007-E574-4F63-A436-1006E1B565B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069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2020-01-09T08:14:34Z</dcterms:created>
  <dcterms:modified xsi:type="dcterms:W3CDTF">2020-01-09T08:14:37Z</dcterms:modified>
</cp:coreProperties>
</file>

<file path=docProps/thumbnail.jpeg>
</file>